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91"/>
    <p:restoredTop sz="96327"/>
  </p:normalViewPr>
  <p:slideViewPr>
    <p:cSldViewPr snapToGrid="0">
      <p:cViewPr varScale="1">
        <p:scale>
          <a:sx n="142" d="100"/>
          <a:sy n="142" d="100"/>
        </p:scale>
        <p:origin x="41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Inhoudstabel	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lvl="1"/>
            <a:r>
              <a:rPr lang="en-BE" dirty="0"/>
              <a:t>1. Opdracht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2. Startsituatie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3. Traject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4. Resultaat</a:t>
            </a:r>
          </a:p>
        </p:txBody>
      </p:sp>
    </p:spTree>
    <p:extLst>
      <p:ext uri="{BB962C8B-B14F-4D97-AF65-F5344CB8AC3E}">
        <p14:creationId xmlns:p14="http://schemas.microsoft.com/office/powerpoint/2010/main" val="3110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1. Opdracht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LED’s “reageren” op geluid (muziek)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Alleenstaand product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BE"/>
              <a:t>Proof of Concept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6427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3101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7578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09769975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12</TotalTime>
  <Words>49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Dancing Lights </vt:lpstr>
      <vt:lpstr>Dancing Lights </vt:lpstr>
      <vt:lpstr>Dancing Lights </vt:lpstr>
      <vt:lpstr>Dancing Lights </vt:lpstr>
      <vt:lpstr>Dancing Lights </vt:lpstr>
      <vt:lpstr>Dancing Lights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Lights </dc:title>
  <dc:creator>Rogov William</dc:creator>
  <cp:lastModifiedBy>Rogov William</cp:lastModifiedBy>
  <cp:revision>2</cp:revision>
  <dcterms:created xsi:type="dcterms:W3CDTF">2023-12-04T07:42:03Z</dcterms:created>
  <dcterms:modified xsi:type="dcterms:W3CDTF">2023-12-04T07:54:37Z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